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D6DE"/>
    <a:srgbClr val="C7E9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7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B1E97-A0F0-DB43-975F-B95B675336F5}" type="datetimeFigureOut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0057-4233-AA49-A597-A33ECE5E74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78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B1E97-A0F0-DB43-975F-B95B675336F5}" type="datetimeFigureOut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0057-4233-AA49-A597-A33ECE5E74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9561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B1E97-A0F0-DB43-975F-B95B675336F5}" type="datetimeFigureOut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0057-4233-AA49-A597-A33ECE5E74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302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B1E97-A0F0-DB43-975F-B95B675336F5}" type="datetimeFigureOut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0057-4233-AA49-A597-A33ECE5E74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2112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B1E97-A0F0-DB43-975F-B95B675336F5}" type="datetimeFigureOut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0057-4233-AA49-A597-A33ECE5E74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905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B1E97-A0F0-DB43-975F-B95B675336F5}" type="datetimeFigureOut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0057-4233-AA49-A597-A33ECE5E74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890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B1E97-A0F0-DB43-975F-B95B675336F5}" type="datetimeFigureOut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0057-4233-AA49-A597-A33ECE5E74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1525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B1E97-A0F0-DB43-975F-B95B675336F5}" type="datetimeFigureOut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0057-4233-AA49-A597-A33ECE5E74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590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B1E97-A0F0-DB43-975F-B95B675336F5}" type="datetimeFigureOut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0057-4233-AA49-A597-A33ECE5E74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4601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B1E97-A0F0-DB43-975F-B95B675336F5}" type="datetimeFigureOut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0057-4233-AA49-A597-A33ECE5E74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40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B1E97-A0F0-DB43-975F-B95B675336F5}" type="datetimeFigureOut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20057-4233-AA49-A597-A33ECE5E74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4819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B1E97-A0F0-DB43-975F-B95B675336F5}" type="datetimeFigureOut">
              <a:rPr kumimoji="1" lang="ja-JP" altLang="en-US" smtClean="0"/>
              <a:t>2022/1/19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20057-4233-AA49-A597-A33ECE5E74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2742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C7E9F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>
            <a:extLst>
              <a:ext uri="{FF2B5EF4-FFF2-40B4-BE49-F238E27FC236}">
                <a16:creationId xmlns:a16="http://schemas.microsoft.com/office/drawing/2014/main" id="{E65D1CA6-EB7F-B841-8ABF-F49C7C06A168}"/>
              </a:ext>
            </a:extLst>
          </p:cNvPr>
          <p:cNvSpPr/>
          <p:nvPr/>
        </p:nvSpPr>
        <p:spPr>
          <a:xfrm>
            <a:off x="1139956" y="248335"/>
            <a:ext cx="3086100" cy="3048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11FD1051-E388-E34E-81E5-28B1F28FD1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962" t="19231" r="14440"/>
          <a:stretch/>
        </p:blipFill>
        <p:spPr>
          <a:xfrm>
            <a:off x="1453089" y="512500"/>
            <a:ext cx="2439316" cy="2713819"/>
          </a:xfrm>
          <a:prstGeom prst="rect">
            <a:avLst/>
          </a:prstGeom>
        </p:spPr>
      </p:pic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CA1E056-5BF0-E844-94D4-F1E8E0E48511}"/>
              </a:ext>
            </a:extLst>
          </p:cNvPr>
          <p:cNvSpPr/>
          <p:nvPr/>
        </p:nvSpPr>
        <p:spPr>
          <a:xfrm>
            <a:off x="4539189" y="248335"/>
            <a:ext cx="6385485" cy="304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7ECD3058-BBE2-A743-B771-E7A09B3A7705}"/>
              </a:ext>
            </a:extLst>
          </p:cNvPr>
          <p:cNvCxnSpPr>
            <a:cxnSpLocks/>
          </p:cNvCxnSpPr>
          <p:nvPr/>
        </p:nvCxnSpPr>
        <p:spPr>
          <a:xfrm>
            <a:off x="4969043" y="1125126"/>
            <a:ext cx="5346917" cy="0"/>
          </a:xfrm>
          <a:prstGeom prst="line">
            <a:avLst/>
          </a:prstGeom>
          <a:ln w="22225"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0EFBE86B-2A53-554A-A911-B2FA062F0FC0}"/>
              </a:ext>
            </a:extLst>
          </p:cNvPr>
          <p:cNvCxnSpPr>
            <a:cxnSpLocks/>
          </p:cNvCxnSpPr>
          <p:nvPr/>
        </p:nvCxnSpPr>
        <p:spPr>
          <a:xfrm>
            <a:off x="4969043" y="2492244"/>
            <a:ext cx="5346917" cy="0"/>
          </a:xfrm>
          <a:prstGeom prst="line">
            <a:avLst/>
          </a:prstGeom>
          <a:ln w="22225"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873D974-59A0-554D-B7E6-A25F93D2D760}"/>
              </a:ext>
            </a:extLst>
          </p:cNvPr>
          <p:cNvSpPr txBox="1"/>
          <p:nvPr/>
        </p:nvSpPr>
        <p:spPr>
          <a:xfrm>
            <a:off x="5058335" y="512500"/>
            <a:ext cx="1120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>
                <a:solidFill>
                  <a:schemeClr val="accent2"/>
                </a:solidFill>
                <a:latin typeface="Tsukushi A Round Gothic Bold" panose="02020400000000000000" pitchFamily="18" charset="-128"/>
                <a:ea typeface="Tsukushi A Round Gothic Bold" panose="02020400000000000000" pitchFamily="18" charset="-128"/>
              </a:rPr>
              <a:t>名前</a:t>
            </a:r>
            <a:r>
              <a:rPr kumimoji="1" lang="en-US" altLang="ja-JP" sz="2800" b="1" dirty="0">
                <a:solidFill>
                  <a:schemeClr val="accent2"/>
                </a:solidFill>
                <a:latin typeface="Tsukushi A Round Gothic Bold" panose="02020400000000000000" pitchFamily="18" charset="-128"/>
                <a:ea typeface="Tsukushi A Round Gothic Bold" panose="02020400000000000000" pitchFamily="18" charset="-128"/>
              </a:rPr>
              <a:t> :</a:t>
            </a:r>
            <a:endParaRPr kumimoji="1" lang="ja-JP" altLang="en-US" sz="2800" b="1">
              <a:solidFill>
                <a:schemeClr val="accent2"/>
              </a:solidFill>
              <a:latin typeface="Tsukushi A Round Gothic Bold" panose="02020400000000000000" pitchFamily="18" charset="-128"/>
              <a:ea typeface="Tsukushi A Round Gothic Bold" panose="02020400000000000000" pitchFamily="18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F6CFBB6-ACC5-B345-816D-58841EB686D8}"/>
              </a:ext>
            </a:extLst>
          </p:cNvPr>
          <p:cNvSpPr txBox="1"/>
          <p:nvPr/>
        </p:nvSpPr>
        <p:spPr>
          <a:xfrm>
            <a:off x="5020824" y="1341979"/>
            <a:ext cx="165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chemeClr val="accent2"/>
                </a:solidFill>
                <a:latin typeface="Tsukushi A Round Gothic Bold" panose="02020400000000000000" pitchFamily="18" charset="-128"/>
                <a:ea typeface="Tsukushi A Round Gothic Bold" panose="02020400000000000000" pitchFamily="18" charset="-128"/>
              </a:rPr>
              <a:t>所属部署</a:t>
            </a:r>
            <a:r>
              <a:rPr kumimoji="1" lang="en-US" altLang="ja-JP" b="1" dirty="0">
                <a:solidFill>
                  <a:schemeClr val="accent2"/>
                </a:solidFill>
                <a:latin typeface="Tsukushi A Round Gothic Bold" panose="02020400000000000000" pitchFamily="18" charset="-128"/>
                <a:ea typeface="Tsukushi A Round Gothic Bold" panose="02020400000000000000" pitchFamily="18" charset="-128"/>
              </a:rPr>
              <a:t> :</a:t>
            </a:r>
            <a:endParaRPr kumimoji="1" lang="ja-JP" altLang="en-US" b="1">
              <a:solidFill>
                <a:schemeClr val="accent2"/>
              </a:solidFill>
              <a:latin typeface="Tsukushi A Round Gothic Bold" panose="02020400000000000000" pitchFamily="18" charset="-128"/>
              <a:ea typeface="Tsukushi A Round Gothic Bold" panose="02020400000000000000" pitchFamily="18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AC0DA97E-686E-6C4C-BD99-2AE66A6B9747}"/>
              </a:ext>
            </a:extLst>
          </p:cNvPr>
          <p:cNvSpPr txBox="1"/>
          <p:nvPr/>
        </p:nvSpPr>
        <p:spPr>
          <a:xfrm>
            <a:off x="5004547" y="1994449"/>
            <a:ext cx="165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chemeClr val="accent2"/>
                </a:solidFill>
                <a:latin typeface="Tsukushi A Round Gothic Bold" panose="02020400000000000000" pitchFamily="18" charset="-128"/>
                <a:ea typeface="Tsukushi A Round Gothic Bold" panose="02020400000000000000" pitchFamily="18" charset="-128"/>
              </a:rPr>
              <a:t>趣味</a:t>
            </a:r>
            <a:r>
              <a:rPr kumimoji="1" lang="en-US" altLang="ja-JP" b="1" dirty="0">
                <a:solidFill>
                  <a:schemeClr val="accent2"/>
                </a:solidFill>
                <a:latin typeface="Tsukushi A Round Gothic Bold" panose="02020400000000000000" pitchFamily="18" charset="-128"/>
                <a:ea typeface="Tsukushi A Round Gothic Bold" panose="02020400000000000000" pitchFamily="18" charset="-128"/>
              </a:rPr>
              <a:t>/</a:t>
            </a:r>
            <a:r>
              <a:rPr kumimoji="1" lang="ja-JP" altLang="en-US" b="1">
                <a:solidFill>
                  <a:schemeClr val="accent2"/>
                </a:solidFill>
                <a:latin typeface="Tsukushi A Round Gothic Bold" panose="02020400000000000000" pitchFamily="18" charset="-128"/>
                <a:ea typeface="Tsukushi A Round Gothic Bold" panose="02020400000000000000" pitchFamily="18" charset="-128"/>
              </a:rPr>
              <a:t>特技</a:t>
            </a:r>
            <a:r>
              <a:rPr kumimoji="1" lang="en-US" altLang="ja-JP" b="1" dirty="0">
                <a:solidFill>
                  <a:schemeClr val="accent2"/>
                </a:solidFill>
                <a:latin typeface="Tsukushi A Round Gothic Bold" panose="02020400000000000000" pitchFamily="18" charset="-128"/>
                <a:ea typeface="Tsukushi A Round Gothic Bold" panose="02020400000000000000" pitchFamily="18" charset="-128"/>
              </a:rPr>
              <a:t> :</a:t>
            </a:r>
            <a:endParaRPr kumimoji="1" lang="ja-JP" altLang="en-US" b="1">
              <a:solidFill>
                <a:schemeClr val="accent2"/>
              </a:solidFill>
              <a:latin typeface="Tsukushi A Round Gothic Bold" panose="02020400000000000000" pitchFamily="18" charset="-128"/>
              <a:ea typeface="Tsukushi A Round Gothic Bold" panose="02020400000000000000" pitchFamily="18" charset="-128"/>
            </a:endParaRPr>
          </a:p>
        </p:txBody>
      </p:sp>
      <p:pic>
        <p:nvPicPr>
          <p:cNvPr id="33" name="図 32">
            <a:extLst>
              <a:ext uri="{FF2B5EF4-FFF2-40B4-BE49-F238E27FC236}">
                <a16:creationId xmlns:a16="http://schemas.microsoft.com/office/drawing/2014/main" id="{AC441395-9089-A141-B8A4-7D322A5C8C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750" b="91500" l="6650" r="93350">
                        <a14:foregroundMark x1="7161" y1="39750" x2="7161" y2="39750"/>
                        <a14:foregroundMark x1="21995" y1="91500" x2="21995" y2="91500"/>
                        <a14:foregroundMark x1="90537" y1="41500" x2="90537" y2="41500"/>
                        <a14:foregroundMark x1="93606" y1="41250" x2="93606" y2="41250"/>
                        <a14:foregroundMark x1="48849" y1="9750" x2="48849" y2="975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372727" y="3772195"/>
            <a:ext cx="2816995" cy="2884295"/>
          </a:xfrm>
          <a:prstGeom prst="rect">
            <a:avLst/>
          </a:prstGeom>
        </p:spPr>
      </p:pic>
      <p:sp>
        <p:nvSpPr>
          <p:cNvPr id="34" name="角丸四角形 33">
            <a:extLst>
              <a:ext uri="{FF2B5EF4-FFF2-40B4-BE49-F238E27FC236}">
                <a16:creationId xmlns:a16="http://schemas.microsoft.com/office/drawing/2014/main" id="{FA81F15F-7C66-8E46-B13F-0FA6C77F6480}"/>
              </a:ext>
            </a:extLst>
          </p:cNvPr>
          <p:cNvSpPr/>
          <p:nvPr/>
        </p:nvSpPr>
        <p:spPr>
          <a:xfrm>
            <a:off x="5206429" y="5952723"/>
            <a:ext cx="1488058" cy="4242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角丸四角形 34">
            <a:extLst>
              <a:ext uri="{FF2B5EF4-FFF2-40B4-BE49-F238E27FC236}">
                <a16:creationId xmlns:a16="http://schemas.microsoft.com/office/drawing/2014/main" id="{0118ED19-81F9-A14F-931A-96F47DECAFBD}"/>
              </a:ext>
            </a:extLst>
          </p:cNvPr>
          <p:cNvSpPr/>
          <p:nvPr/>
        </p:nvSpPr>
        <p:spPr>
          <a:xfrm>
            <a:off x="5231125" y="4165991"/>
            <a:ext cx="1488058" cy="4242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角丸四角形 35">
            <a:extLst>
              <a:ext uri="{FF2B5EF4-FFF2-40B4-BE49-F238E27FC236}">
                <a16:creationId xmlns:a16="http://schemas.microsoft.com/office/drawing/2014/main" id="{D98C7E8C-127E-0743-ADDF-DC74FC160582}"/>
              </a:ext>
            </a:extLst>
          </p:cNvPr>
          <p:cNvSpPr/>
          <p:nvPr/>
        </p:nvSpPr>
        <p:spPr>
          <a:xfrm>
            <a:off x="7037194" y="3506786"/>
            <a:ext cx="1488058" cy="4242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角丸四角形 36">
            <a:extLst>
              <a:ext uri="{FF2B5EF4-FFF2-40B4-BE49-F238E27FC236}">
                <a16:creationId xmlns:a16="http://schemas.microsoft.com/office/drawing/2014/main" id="{6E081C2A-A84A-8147-BBDD-998D3DEB502E}"/>
              </a:ext>
            </a:extLst>
          </p:cNvPr>
          <p:cNvSpPr/>
          <p:nvPr/>
        </p:nvSpPr>
        <p:spPr>
          <a:xfrm>
            <a:off x="8925742" y="6023869"/>
            <a:ext cx="1488058" cy="4242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角丸四角形 37">
            <a:extLst>
              <a:ext uri="{FF2B5EF4-FFF2-40B4-BE49-F238E27FC236}">
                <a16:creationId xmlns:a16="http://schemas.microsoft.com/office/drawing/2014/main" id="{39337B59-34A8-9248-9458-73C89BBD320A}"/>
              </a:ext>
            </a:extLst>
          </p:cNvPr>
          <p:cNvSpPr/>
          <p:nvPr/>
        </p:nvSpPr>
        <p:spPr>
          <a:xfrm>
            <a:off x="8928323" y="4186224"/>
            <a:ext cx="1488058" cy="4242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CDA45DBF-B8A2-FC45-9CC7-E4EDC1D2D48A}"/>
              </a:ext>
            </a:extLst>
          </p:cNvPr>
          <p:cNvSpPr txBox="1"/>
          <p:nvPr/>
        </p:nvSpPr>
        <p:spPr>
          <a:xfrm>
            <a:off x="4995500" y="2600856"/>
            <a:ext cx="165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chemeClr val="accent2"/>
                </a:solidFill>
                <a:latin typeface="Tsukushi A Round Gothic Bold" panose="02020400000000000000" pitchFamily="18" charset="-128"/>
                <a:ea typeface="Tsukushi A Round Gothic Bold" panose="02020400000000000000" pitchFamily="18" charset="-128"/>
              </a:rPr>
              <a:t>自由項目</a:t>
            </a:r>
            <a:r>
              <a:rPr kumimoji="1" lang="en-US" altLang="ja-JP" b="1" dirty="0">
                <a:solidFill>
                  <a:schemeClr val="accent2"/>
                </a:solidFill>
                <a:latin typeface="Tsukushi A Round Gothic Bold" panose="02020400000000000000" pitchFamily="18" charset="-128"/>
                <a:ea typeface="Tsukushi A Round Gothic Bold" panose="02020400000000000000" pitchFamily="18" charset="-128"/>
              </a:rPr>
              <a:t> </a:t>
            </a:r>
            <a:r>
              <a:rPr kumimoji="1" lang="ja-JP" altLang="en-US" b="1">
                <a:solidFill>
                  <a:schemeClr val="accent2"/>
                </a:solidFill>
                <a:latin typeface="Tsukushi A Round Gothic Bold" panose="02020400000000000000" pitchFamily="18" charset="-128"/>
                <a:ea typeface="Tsukushi A Round Gothic Bold" panose="02020400000000000000" pitchFamily="18" charset="-128"/>
              </a:rPr>
              <a:t> </a:t>
            </a:r>
            <a:r>
              <a:rPr kumimoji="1" lang="en-US" altLang="ja-JP" b="1" dirty="0">
                <a:solidFill>
                  <a:schemeClr val="accent2"/>
                </a:solidFill>
                <a:latin typeface="Tsukushi A Round Gothic Bold" panose="02020400000000000000" pitchFamily="18" charset="-128"/>
                <a:ea typeface="Tsukushi A Round Gothic Bold" panose="02020400000000000000" pitchFamily="18" charset="-128"/>
              </a:rPr>
              <a:t>:</a:t>
            </a:r>
            <a:endParaRPr kumimoji="1" lang="ja-JP" altLang="en-US" b="1">
              <a:solidFill>
                <a:schemeClr val="accent2"/>
              </a:solidFill>
              <a:latin typeface="Tsukushi A Round Gothic Bold" panose="02020400000000000000" pitchFamily="18" charset="-128"/>
              <a:ea typeface="Tsukushi A Round Gothic Bold" panose="02020400000000000000" pitchFamily="18" charset="-128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917E4B2B-D23B-0C4E-8AAC-9E038664590A}"/>
              </a:ext>
            </a:extLst>
          </p:cNvPr>
          <p:cNvSpPr/>
          <p:nvPr/>
        </p:nvSpPr>
        <p:spPr>
          <a:xfrm>
            <a:off x="1123339" y="3539054"/>
            <a:ext cx="3141425" cy="304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BCE0933A-B725-4C49-873C-EB915C6CB1AE}"/>
              </a:ext>
            </a:extLst>
          </p:cNvPr>
          <p:cNvSpPr/>
          <p:nvPr/>
        </p:nvSpPr>
        <p:spPr>
          <a:xfrm>
            <a:off x="1191075" y="3629380"/>
            <a:ext cx="300595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sukushi A Round Gothic Bold" panose="02020400000000000000" pitchFamily="18" charset="-128"/>
                <a:ea typeface="Tsukushi A Round Gothic Bold" panose="02020400000000000000" pitchFamily="18" charset="-128"/>
              </a:rPr>
              <a:t>私のセールスポイント！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163681B7-33F3-9F44-99B0-9A83C824892C}"/>
              </a:ext>
            </a:extLst>
          </p:cNvPr>
          <p:cNvSpPr txBox="1"/>
          <p:nvPr/>
        </p:nvSpPr>
        <p:spPr>
          <a:xfrm>
            <a:off x="8156594" y="1348524"/>
            <a:ext cx="165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chemeClr val="accent2"/>
                </a:solidFill>
                <a:latin typeface="Tsukushi A Round Gothic Bold" panose="02020400000000000000" pitchFamily="18" charset="-128"/>
                <a:ea typeface="Tsukushi A Round Gothic Bold" panose="02020400000000000000" pitchFamily="18" charset="-128"/>
              </a:rPr>
              <a:t>入社年</a:t>
            </a:r>
            <a:r>
              <a:rPr kumimoji="1" lang="en-US" altLang="ja-JP" b="1" dirty="0">
                <a:solidFill>
                  <a:schemeClr val="accent2"/>
                </a:solidFill>
                <a:latin typeface="Tsukushi A Round Gothic Bold" panose="02020400000000000000" pitchFamily="18" charset="-128"/>
                <a:ea typeface="Tsukushi A Round Gothic Bold" panose="02020400000000000000" pitchFamily="18" charset="-128"/>
              </a:rPr>
              <a:t> :</a:t>
            </a:r>
            <a:endParaRPr kumimoji="1" lang="ja-JP" altLang="en-US" b="1">
              <a:solidFill>
                <a:schemeClr val="accent2"/>
              </a:solidFill>
              <a:latin typeface="Tsukushi A Round Gothic Bold" panose="02020400000000000000" pitchFamily="18" charset="-128"/>
              <a:ea typeface="Tsukushi A Round Gothic Bold" panose="02020400000000000000" pitchFamily="18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F8CF46C-FBEC-5A47-955A-BE481216DE03}"/>
              </a:ext>
            </a:extLst>
          </p:cNvPr>
          <p:cNvSpPr txBox="1"/>
          <p:nvPr/>
        </p:nvSpPr>
        <p:spPr>
          <a:xfrm>
            <a:off x="6784726" y="6223721"/>
            <a:ext cx="41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chemeClr val="bg1"/>
                </a:solidFill>
                <a:highlight>
                  <a:srgbClr val="808080"/>
                </a:highlight>
                <a:latin typeface="Tsukushi A Round Gothic Bold" panose="02020400000000000000" pitchFamily="18" charset="-128"/>
                <a:ea typeface="Tsukushi A Round Gothic Bold" panose="02020400000000000000" pitchFamily="18" charset="-128"/>
              </a:rPr>
              <a:t>５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00E031B2-764A-424D-ACC6-E940D8CF1E15}"/>
              </a:ext>
            </a:extLst>
          </p:cNvPr>
          <p:cNvSpPr txBox="1"/>
          <p:nvPr/>
        </p:nvSpPr>
        <p:spPr>
          <a:xfrm>
            <a:off x="6282489" y="4823012"/>
            <a:ext cx="41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chemeClr val="bg1"/>
                </a:solidFill>
                <a:highlight>
                  <a:srgbClr val="808080"/>
                </a:highlight>
                <a:latin typeface="Tsukushi A Round Gothic Bold" panose="02020400000000000000" pitchFamily="18" charset="-128"/>
                <a:ea typeface="Tsukushi A Round Gothic Bold" panose="02020400000000000000" pitchFamily="18" charset="-128"/>
              </a:rPr>
              <a:t>５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82CD4DF-5FB5-8547-849A-C8DCAD039929}"/>
              </a:ext>
            </a:extLst>
          </p:cNvPr>
          <p:cNvSpPr txBox="1"/>
          <p:nvPr/>
        </p:nvSpPr>
        <p:spPr>
          <a:xfrm>
            <a:off x="8363022" y="6223721"/>
            <a:ext cx="41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chemeClr val="bg1"/>
                </a:solidFill>
                <a:highlight>
                  <a:srgbClr val="808080"/>
                </a:highlight>
                <a:latin typeface="Tsukushi A Round Gothic Bold" panose="02020400000000000000" pitchFamily="18" charset="-128"/>
                <a:ea typeface="Tsukushi A Round Gothic Bold" panose="02020400000000000000" pitchFamily="18" charset="-128"/>
              </a:rPr>
              <a:t>５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7B125F46-C497-254C-AF33-5689C111D354}"/>
              </a:ext>
            </a:extLst>
          </p:cNvPr>
          <p:cNvSpPr txBox="1"/>
          <p:nvPr/>
        </p:nvSpPr>
        <p:spPr>
          <a:xfrm>
            <a:off x="8867961" y="4845009"/>
            <a:ext cx="41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chemeClr val="bg1"/>
                </a:solidFill>
                <a:highlight>
                  <a:srgbClr val="808080"/>
                </a:highlight>
                <a:latin typeface="Tsukushi A Round Gothic Bold" panose="02020400000000000000" pitchFamily="18" charset="-128"/>
                <a:ea typeface="Tsukushi A Round Gothic Bold" panose="02020400000000000000" pitchFamily="18" charset="-128"/>
              </a:rPr>
              <a:t>５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E9B930F5-2403-1D4E-8934-B7CCF4536189}"/>
              </a:ext>
            </a:extLst>
          </p:cNvPr>
          <p:cNvSpPr txBox="1"/>
          <p:nvPr/>
        </p:nvSpPr>
        <p:spPr>
          <a:xfrm>
            <a:off x="7575224" y="4008759"/>
            <a:ext cx="41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chemeClr val="bg1"/>
                </a:solidFill>
                <a:highlight>
                  <a:srgbClr val="808080"/>
                </a:highlight>
                <a:latin typeface="Tsukushi A Round Gothic Bold" panose="02020400000000000000" pitchFamily="18" charset="-128"/>
                <a:ea typeface="Tsukushi A Round Gothic Bold" panose="02020400000000000000" pitchFamily="18" charset="-128"/>
              </a:rPr>
              <a:t>５</a:t>
            </a: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23C31CA8-6341-B54A-9D4E-0EE9DE0B89AB}"/>
              </a:ext>
            </a:extLst>
          </p:cNvPr>
          <p:cNvCxnSpPr>
            <a:cxnSpLocks/>
          </p:cNvCxnSpPr>
          <p:nvPr/>
        </p:nvCxnSpPr>
        <p:spPr>
          <a:xfrm>
            <a:off x="4969043" y="1850560"/>
            <a:ext cx="5346917" cy="0"/>
          </a:xfrm>
          <a:prstGeom prst="line">
            <a:avLst/>
          </a:prstGeom>
          <a:ln w="22225"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41B48798-806B-F74C-9459-247177CDF5B0}"/>
              </a:ext>
            </a:extLst>
          </p:cNvPr>
          <p:cNvCxnSpPr>
            <a:cxnSpLocks/>
          </p:cNvCxnSpPr>
          <p:nvPr/>
        </p:nvCxnSpPr>
        <p:spPr>
          <a:xfrm>
            <a:off x="4969042" y="3089812"/>
            <a:ext cx="5346917" cy="0"/>
          </a:xfrm>
          <a:prstGeom prst="line">
            <a:avLst/>
          </a:prstGeom>
          <a:ln w="22225"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0281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C7E9F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>
            <a:extLst>
              <a:ext uri="{FF2B5EF4-FFF2-40B4-BE49-F238E27FC236}">
                <a16:creationId xmlns:a16="http://schemas.microsoft.com/office/drawing/2014/main" id="{E65D1CA6-EB7F-B841-8ABF-F49C7C06A168}"/>
              </a:ext>
            </a:extLst>
          </p:cNvPr>
          <p:cNvSpPr/>
          <p:nvPr/>
        </p:nvSpPr>
        <p:spPr>
          <a:xfrm>
            <a:off x="1139956" y="248335"/>
            <a:ext cx="3086100" cy="3048000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11FD1051-E388-E34E-81E5-28B1F28FD1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962" t="19231" r="14440"/>
          <a:stretch/>
        </p:blipFill>
        <p:spPr>
          <a:xfrm>
            <a:off x="1453089" y="512500"/>
            <a:ext cx="2439316" cy="2713819"/>
          </a:xfrm>
          <a:prstGeom prst="rect">
            <a:avLst/>
          </a:prstGeom>
        </p:spPr>
      </p:pic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CA1E056-5BF0-E844-94D4-F1E8E0E48511}"/>
              </a:ext>
            </a:extLst>
          </p:cNvPr>
          <p:cNvSpPr/>
          <p:nvPr/>
        </p:nvSpPr>
        <p:spPr>
          <a:xfrm>
            <a:off x="4539189" y="248335"/>
            <a:ext cx="6385485" cy="304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7ECD3058-BBE2-A743-B771-E7A09B3A7705}"/>
              </a:ext>
            </a:extLst>
          </p:cNvPr>
          <p:cNvCxnSpPr>
            <a:cxnSpLocks/>
          </p:cNvCxnSpPr>
          <p:nvPr/>
        </p:nvCxnSpPr>
        <p:spPr>
          <a:xfrm>
            <a:off x="4969043" y="1125126"/>
            <a:ext cx="5346917" cy="0"/>
          </a:xfrm>
          <a:prstGeom prst="line">
            <a:avLst/>
          </a:prstGeom>
          <a:ln w="22225"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0EFBE86B-2A53-554A-A911-B2FA062F0FC0}"/>
              </a:ext>
            </a:extLst>
          </p:cNvPr>
          <p:cNvCxnSpPr>
            <a:cxnSpLocks/>
          </p:cNvCxnSpPr>
          <p:nvPr/>
        </p:nvCxnSpPr>
        <p:spPr>
          <a:xfrm>
            <a:off x="4969043" y="2492244"/>
            <a:ext cx="5346917" cy="0"/>
          </a:xfrm>
          <a:prstGeom prst="line">
            <a:avLst/>
          </a:prstGeom>
          <a:ln w="22225"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873D974-59A0-554D-B7E6-A25F93D2D760}"/>
              </a:ext>
            </a:extLst>
          </p:cNvPr>
          <p:cNvSpPr txBox="1"/>
          <p:nvPr/>
        </p:nvSpPr>
        <p:spPr>
          <a:xfrm>
            <a:off x="5058335" y="512500"/>
            <a:ext cx="1120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>
                <a:solidFill>
                  <a:schemeClr val="accent2"/>
                </a:solidFill>
                <a:latin typeface="Tsukushi A Round Gothic Bold" panose="02020400000000000000" pitchFamily="18" charset="-128"/>
                <a:ea typeface="Tsukushi A Round Gothic Bold" panose="02020400000000000000" pitchFamily="18" charset="-128"/>
              </a:rPr>
              <a:t>名前</a:t>
            </a:r>
            <a:r>
              <a:rPr kumimoji="1" lang="en-US" altLang="ja-JP" sz="2800" b="1" dirty="0">
                <a:solidFill>
                  <a:schemeClr val="accent2"/>
                </a:solidFill>
                <a:latin typeface="Tsukushi A Round Gothic Bold" panose="02020400000000000000" pitchFamily="18" charset="-128"/>
                <a:ea typeface="Tsukushi A Round Gothic Bold" panose="02020400000000000000" pitchFamily="18" charset="-128"/>
              </a:rPr>
              <a:t> :</a:t>
            </a:r>
            <a:endParaRPr kumimoji="1" lang="ja-JP" altLang="en-US" sz="2800" b="1">
              <a:solidFill>
                <a:schemeClr val="accent2"/>
              </a:solidFill>
              <a:latin typeface="Tsukushi A Round Gothic Bold" panose="02020400000000000000" pitchFamily="18" charset="-128"/>
              <a:ea typeface="Tsukushi A Round Gothic Bold" panose="02020400000000000000" pitchFamily="18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F6CFBB6-ACC5-B345-816D-58841EB686D8}"/>
              </a:ext>
            </a:extLst>
          </p:cNvPr>
          <p:cNvSpPr txBox="1"/>
          <p:nvPr/>
        </p:nvSpPr>
        <p:spPr>
          <a:xfrm>
            <a:off x="5020824" y="1341979"/>
            <a:ext cx="165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chemeClr val="accent2"/>
                </a:solidFill>
                <a:latin typeface="Tsukushi A Round Gothic Bold" panose="02020400000000000000" pitchFamily="18" charset="-128"/>
                <a:ea typeface="Tsukushi A Round Gothic Bold" panose="02020400000000000000" pitchFamily="18" charset="-128"/>
              </a:rPr>
              <a:t>所属部署</a:t>
            </a:r>
            <a:r>
              <a:rPr kumimoji="1" lang="en-US" altLang="ja-JP" b="1" dirty="0">
                <a:solidFill>
                  <a:schemeClr val="accent2"/>
                </a:solidFill>
                <a:latin typeface="Tsukushi A Round Gothic Bold" panose="02020400000000000000" pitchFamily="18" charset="-128"/>
                <a:ea typeface="Tsukushi A Round Gothic Bold" panose="02020400000000000000" pitchFamily="18" charset="-128"/>
              </a:rPr>
              <a:t> :</a:t>
            </a:r>
            <a:endParaRPr kumimoji="1" lang="ja-JP" altLang="en-US" b="1">
              <a:solidFill>
                <a:schemeClr val="accent2"/>
              </a:solidFill>
              <a:latin typeface="Tsukushi A Round Gothic Bold" panose="02020400000000000000" pitchFamily="18" charset="-128"/>
              <a:ea typeface="Tsukushi A Round Gothic Bold" panose="02020400000000000000" pitchFamily="18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AC0DA97E-686E-6C4C-BD99-2AE66A6B9747}"/>
              </a:ext>
            </a:extLst>
          </p:cNvPr>
          <p:cNvSpPr txBox="1"/>
          <p:nvPr/>
        </p:nvSpPr>
        <p:spPr>
          <a:xfrm>
            <a:off x="5004547" y="1994449"/>
            <a:ext cx="165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chemeClr val="accent2"/>
                </a:solidFill>
                <a:latin typeface="Tsukushi A Round Gothic Bold" panose="02020400000000000000" pitchFamily="18" charset="-128"/>
                <a:ea typeface="Tsukushi A Round Gothic Bold" panose="02020400000000000000" pitchFamily="18" charset="-128"/>
              </a:rPr>
              <a:t>趣味</a:t>
            </a:r>
            <a:r>
              <a:rPr kumimoji="1" lang="en-US" altLang="ja-JP" b="1" dirty="0">
                <a:solidFill>
                  <a:schemeClr val="accent2"/>
                </a:solidFill>
                <a:latin typeface="Tsukushi A Round Gothic Bold" panose="02020400000000000000" pitchFamily="18" charset="-128"/>
                <a:ea typeface="Tsukushi A Round Gothic Bold" panose="02020400000000000000" pitchFamily="18" charset="-128"/>
              </a:rPr>
              <a:t>/</a:t>
            </a:r>
            <a:r>
              <a:rPr kumimoji="1" lang="ja-JP" altLang="en-US" b="1">
                <a:solidFill>
                  <a:schemeClr val="accent2"/>
                </a:solidFill>
                <a:latin typeface="Tsukushi A Round Gothic Bold" panose="02020400000000000000" pitchFamily="18" charset="-128"/>
                <a:ea typeface="Tsukushi A Round Gothic Bold" panose="02020400000000000000" pitchFamily="18" charset="-128"/>
              </a:rPr>
              <a:t>特技</a:t>
            </a:r>
            <a:r>
              <a:rPr kumimoji="1" lang="en-US" altLang="ja-JP" b="1" dirty="0">
                <a:solidFill>
                  <a:schemeClr val="accent2"/>
                </a:solidFill>
                <a:latin typeface="Tsukushi A Round Gothic Bold" panose="02020400000000000000" pitchFamily="18" charset="-128"/>
                <a:ea typeface="Tsukushi A Round Gothic Bold" panose="02020400000000000000" pitchFamily="18" charset="-128"/>
              </a:rPr>
              <a:t> :</a:t>
            </a:r>
            <a:endParaRPr kumimoji="1" lang="ja-JP" altLang="en-US" b="1">
              <a:solidFill>
                <a:schemeClr val="accent2"/>
              </a:solidFill>
              <a:latin typeface="Tsukushi A Round Gothic Bold" panose="02020400000000000000" pitchFamily="18" charset="-128"/>
              <a:ea typeface="Tsukushi A Round Gothic Bold" panose="02020400000000000000" pitchFamily="18" charset="-128"/>
            </a:endParaRPr>
          </a:p>
        </p:txBody>
      </p:sp>
      <p:pic>
        <p:nvPicPr>
          <p:cNvPr id="33" name="図 32">
            <a:extLst>
              <a:ext uri="{FF2B5EF4-FFF2-40B4-BE49-F238E27FC236}">
                <a16:creationId xmlns:a16="http://schemas.microsoft.com/office/drawing/2014/main" id="{AC441395-9089-A141-B8A4-7D322A5C8C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750" b="91500" l="6650" r="93350">
                        <a14:foregroundMark x1="7161" y1="39750" x2="7161" y2="39750"/>
                        <a14:foregroundMark x1="21995" y1="91500" x2="21995" y2="91500"/>
                        <a14:foregroundMark x1="90537" y1="41500" x2="90537" y2="41500"/>
                        <a14:foregroundMark x1="93606" y1="41250" x2="93606" y2="41250"/>
                        <a14:foregroundMark x1="48849" y1="9750" x2="48849" y2="975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372727" y="3772195"/>
            <a:ext cx="2816995" cy="2884295"/>
          </a:xfrm>
          <a:prstGeom prst="rect">
            <a:avLst/>
          </a:prstGeom>
        </p:spPr>
      </p:pic>
      <p:sp>
        <p:nvSpPr>
          <p:cNvPr id="34" name="角丸四角形 33">
            <a:extLst>
              <a:ext uri="{FF2B5EF4-FFF2-40B4-BE49-F238E27FC236}">
                <a16:creationId xmlns:a16="http://schemas.microsoft.com/office/drawing/2014/main" id="{FA81F15F-7C66-8E46-B13F-0FA6C77F6480}"/>
              </a:ext>
            </a:extLst>
          </p:cNvPr>
          <p:cNvSpPr/>
          <p:nvPr/>
        </p:nvSpPr>
        <p:spPr>
          <a:xfrm>
            <a:off x="5206429" y="5952723"/>
            <a:ext cx="1488058" cy="4242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角丸四角形 34">
            <a:extLst>
              <a:ext uri="{FF2B5EF4-FFF2-40B4-BE49-F238E27FC236}">
                <a16:creationId xmlns:a16="http://schemas.microsoft.com/office/drawing/2014/main" id="{0118ED19-81F9-A14F-931A-96F47DECAFBD}"/>
              </a:ext>
            </a:extLst>
          </p:cNvPr>
          <p:cNvSpPr/>
          <p:nvPr/>
        </p:nvSpPr>
        <p:spPr>
          <a:xfrm>
            <a:off x="5231125" y="4165991"/>
            <a:ext cx="1488058" cy="4242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角丸四角形 35">
            <a:extLst>
              <a:ext uri="{FF2B5EF4-FFF2-40B4-BE49-F238E27FC236}">
                <a16:creationId xmlns:a16="http://schemas.microsoft.com/office/drawing/2014/main" id="{D98C7E8C-127E-0743-ADDF-DC74FC160582}"/>
              </a:ext>
            </a:extLst>
          </p:cNvPr>
          <p:cNvSpPr/>
          <p:nvPr/>
        </p:nvSpPr>
        <p:spPr>
          <a:xfrm>
            <a:off x="7037194" y="3506786"/>
            <a:ext cx="1488058" cy="4242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角丸四角形 36">
            <a:extLst>
              <a:ext uri="{FF2B5EF4-FFF2-40B4-BE49-F238E27FC236}">
                <a16:creationId xmlns:a16="http://schemas.microsoft.com/office/drawing/2014/main" id="{6E081C2A-A84A-8147-BBDD-998D3DEB502E}"/>
              </a:ext>
            </a:extLst>
          </p:cNvPr>
          <p:cNvSpPr/>
          <p:nvPr/>
        </p:nvSpPr>
        <p:spPr>
          <a:xfrm>
            <a:off x="8925742" y="6023869"/>
            <a:ext cx="1488058" cy="4242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角丸四角形 37">
            <a:extLst>
              <a:ext uri="{FF2B5EF4-FFF2-40B4-BE49-F238E27FC236}">
                <a16:creationId xmlns:a16="http://schemas.microsoft.com/office/drawing/2014/main" id="{39337B59-34A8-9248-9458-73C89BBD320A}"/>
              </a:ext>
            </a:extLst>
          </p:cNvPr>
          <p:cNvSpPr/>
          <p:nvPr/>
        </p:nvSpPr>
        <p:spPr>
          <a:xfrm>
            <a:off x="8928323" y="4186224"/>
            <a:ext cx="1488058" cy="4242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CDA45DBF-B8A2-FC45-9CC7-E4EDC1D2D48A}"/>
              </a:ext>
            </a:extLst>
          </p:cNvPr>
          <p:cNvSpPr txBox="1"/>
          <p:nvPr/>
        </p:nvSpPr>
        <p:spPr>
          <a:xfrm>
            <a:off x="4995500" y="2600856"/>
            <a:ext cx="165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chemeClr val="accent2"/>
                </a:solidFill>
                <a:latin typeface="Tsukushi A Round Gothic Bold" panose="02020400000000000000" pitchFamily="18" charset="-128"/>
                <a:ea typeface="Tsukushi A Round Gothic Bold" panose="02020400000000000000" pitchFamily="18" charset="-128"/>
              </a:rPr>
              <a:t>自由項目</a:t>
            </a:r>
            <a:r>
              <a:rPr kumimoji="1" lang="en-US" altLang="ja-JP" b="1" dirty="0">
                <a:solidFill>
                  <a:schemeClr val="accent2"/>
                </a:solidFill>
                <a:latin typeface="Tsukushi A Round Gothic Bold" panose="02020400000000000000" pitchFamily="18" charset="-128"/>
                <a:ea typeface="Tsukushi A Round Gothic Bold" panose="02020400000000000000" pitchFamily="18" charset="-128"/>
              </a:rPr>
              <a:t> </a:t>
            </a:r>
            <a:r>
              <a:rPr kumimoji="1" lang="ja-JP" altLang="en-US" b="1">
                <a:solidFill>
                  <a:schemeClr val="accent2"/>
                </a:solidFill>
                <a:latin typeface="Tsukushi A Round Gothic Bold" panose="02020400000000000000" pitchFamily="18" charset="-128"/>
                <a:ea typeface="Tsukushi A Round Gothic Bold" panose="02020400000000000000" pitchFamily="18" charset="-128"/>
              </a:rPr>
              <a:t> </a:t>
            </a:r>
            <a:r>
              <a:rPr kumimoji="1" lang="en-US" altLang="ja-JP" b="1" dirty="0">
                <a:solidFill>
                  <a:schemeClr val="accent2"/>
                </a:solidFill>
                <a:latin typeface="Tsukushi A Round Gothic Bold" panose="02020400000000000000" pitchFamily="18" charset="-128"/>
                <a:ea typeface="Tsukushi A Round Gothic Bold" panose="02020400000000000000" pitchFamily="18" charset="-128"/>
              </a:rPr>
              <a:t>:</a:t>
            </a:r>
            <a:endParaRPr kumimoji="1" lang="ja-JP" altLang="en-US" b="1">
              <a:solidFill>
                <a:schemeClr val="accent2"/>
              </a:solidFill>
              <a:latin typeface="Tsukushi A Round Gothic Bold" panose="02020400000000000000" pitchFamily="18" charset="-128"/>
              <a:ea typeface="Tsukushi A Round Gothic Bold" panose="02020400000000000000" pitchFamily="18" charset="-128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917E4B2B-D23B-0C4E-8AAC-9E038664590A}"/>
              </a:ext>
            </a:extLst>
          </p:cNvPr>
          <p:cNvSpPr/>
          <p:nvPr/>
        </p:nvSpPr>
        <p:spPr>
          <a:xfrm>
            <a:off x="1123339" y="3539054"/>
            <a:ext cx="3141425" cy="304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F8CF46C-FBEC-5A47-955A-BE481216DE03}"/>
              </a:ext>
            </a:extLst>
          </p:cNvPr>
          <p:cNvSpPr txBox="1"/>
          <p:nvPr/>
        </p:nvSpPr>
        <p:spPr>
          <a:xfrm>
            <a:off x="6784726" y="6223721"/>
            <a:ext cx="41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chemeClr val="bg1"/>
                </a:solidFill>
                <a:highlight>
                  <a:srgbClr val="808080"/>
                </a:highlight>
                <a:latin typeface="Tsukushi A Round Gothic Bold" panose="02020400000000000000" pitchFamily="18" charset="-128"/>
                <a:ea typeface="Tsukushi A Round Gothic Bold" panose="02020400000000000000" pitchFamily="18" charset="-128"/>
              </a:rPr>
              <a:t>５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00E031B2-764A-424D-ACC6-E940D8CF1E15}"/>
              </a:ext>
            </a:extLst>
          </p:cNvPr>
          <p:cNvSpPr txBox="1"/>
          <p:nvPr/>
        </p:nvSpPr>
        <p:spPr>
          <a:xfrm>
            <a:off x="6282489" y="4823012"/>
            <a:ext cx="41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chemeClr val="bg1"/>
                </a:solidFill>
                <a:highlight>
                  <a:srgbClr val="808080"/>
                </a:highlight>
                <a:latin typeface="Tsukushi A Round Gothic Bold" panose="02020400000000000000" pitchFamily="18" charset="-128"/>
                <a:ea typeface="Tsukushi A Round Gothic Bold" panose="02020400000000000000" pitchFamily="18" charset="-128"/>
              </a:rPr>
              <a:t>５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82CD4DF-5FB5-8547-849A-C8DCAD039929}"/>
              </a:ext>
            </a:extLst>
          </p:cNvPr>
          <p:cNvSpPr txBox="1"/>
          <p:nvPr/>
        </p:nvSpPr>
        <p:spPr>
          <a:xfrm>
            <a:off x="8363022" y="6223721"/>
            <a:ext cx="41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chemeClr val="bg1"/>
                </a:solidFill>
                <a:highlight>
                  <a:srgbClr val="808080"/>
                </a:highlight>
                <a:latin typeface="Tsukushi A Round Gothic Bold" panose="02020400000000000000" pitchFamily="18" charset="-128"/>
                <a:ea typeface="Tsukushi A Round Gothic Bold" panose="02020400000000000000" pitchFamily="18" charset="-128"/>
              </a:rPr>
              <a:t>５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7B125F46-C497-254C-AF33-5689C111D354}"/>
              </a:ext>
            </a:extLst>
          </p:cNvPr>
          <p:cNvSpPr txBox="1"/>
          <p:nvPr/>
        </p:nvSpPr>
        <p:spPr>
          <a:xfrm>
            <a:off x="8867961" y="4845009"/>
            <a:ext cx="41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chemeClr val="bg1"/>
                </a:solidFill>
                <a:highlight>
                  <a:srgbClr val="808080"/>
                </a:highlight>
                <a:latin typeface="Tsukushi A Round Gothic Bold" panose="02020400000000000000" pitchFamily="18" charset="-128"/>
                <a:ea typeface="Tsukushi A Round Gothic Bold" panose="02020400000000000000" pitchFamily="18" charset="-128"/>
              </a:rPr>
              <a:t>５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E9B930F5-2403-1D4E-8934-B7CCF4536189}"/>
              </a:ext>
            </a:extLst>
          </p:cNvPr>
          <p:cNvSpPr txBox="1"/>
          <p:nvPr/>
        </p:nvSpPr>
        <p:spPr>
          <a:xfrm>
            <a:off x="7575224" y="4008759"/>
            <a:ext cx="41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chemeClr val="bg1"/>
                </a:solidFill>
                <a:highlight>
                  <a:srgbClr val="808080"/>
                </a:highlight>
                <a:latin typeface="Tsukushi A Round Gothic Bold" panose="02020400000000000000" pitchFamily="18" charset="-128"/>
                <a:ea typeface="Tsukushi A Round Gothic Bold" panose="02020400000000000000" pitchFamily="18" charset="-128"/>
              </a:rPr>
              <a:t>５</a:t>
            </a: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23C31CA8-6341-B54A-9D4E-0EE9DE0B89AB}"/>
              </a:ext>
            </a:extLst>
          </p:cNvPr>
          <p:cNvCxnSpPr>
            <a:cxnSpLocks/>
          </p:cNvCxnSpPr>
          <p:nvPr/>
        </p:nvCxnSpPr>
        <p:spPr>
          <a:xfrm>
            <a:off x="4969043" y="1850560"/>
            <a:ext cx="5346917" cy="0"/>
          </a:xfrm>
          <a:prstGeom prst="line">
            <a:avLst/>
          </a:prstGeom>
          <a:ln w="22225"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41B48798-806B-F74C-9459-247177CDF5B0}"/>
              </a:ext>
            </a:extLst>
          </p:cNvPr>
          <p:cNvCxnSpPr>
            <a:cxnSpLocks/>
          </p:cNvCxnSpPr>
          <p:nvPr/>
        </p:nvCxnSpPr>
        <p:spPr>
          <a:xfrm>
            <a:off x="4969042" y="3089812"/>
            <a:ext cx="5346917" cy="0"/>
          </a:xfrm>
          <a:prstGeom prst="line">
            <a:avLst/>
          </a:prstGeom>
          <a:ln w="22225"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E1E709DB-41FB-864B-A739-600F600CCC39}"/>
              </a:ext>
            </a:extLst>
          </p:cNvPr>
          <p:cNvSpPr/>
          <p:nvPr/>
        </p:nvSpPr>
        <p:spPr>
          <a:xfrm>
            <a:off x="1103860" y="3639427"/>
            <a:ext cx="314142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sukushi A Round Gothic Bold" panose="02020400000000000000" pitchFamily="18" charset="-128"/>
                <a:ea typeface="Tsukushi A Round Gothic Bold" panose="02020400000000000000" pitchFamily="18" charset="-128"/>
              </a:rPr>
              <a:t>■■社でやってみたいこと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CBCC589B-5E44-AC45-8D4D-FBC5B368CA88}"/>
              </a:ext>
            </a:extLst>
          </p:cNvPr>
          <p:cNvSpPr txBox="1"/>
          <p:nvPr/>
        </p:nvSpPr>
        <p:spPr>
          <a:xfrm>
            <a:off x="8167307" y="1354458"/>
            <a:ext cx="165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chemeClr val="accent2"/>
                </a:solidFill>
                <a:latin typeface="Tsukushi A Round Gothic Bold" panose="02020400000000000000" pitchFamily="18" charset="-128"/>
                <a:ea typeface="Tsukushi A Round Gothic Bold" panose="02020400000000000000" pitchFamily="18" charset="-128"/>
              </a:rPr>
              <a:t>出身校</a:t>
            </a:r>
            <a:r>
              <a:rPr kumimoji="1" lang="en-US" altLang="ja-JP" b="1" dirty="0">
                <a:solidFill>
                  <a:schemeClr val="accent2"/>
                </a:solidFill>
                <a:latin typeface="Tsukushi A Round Gothic Bold" panose="02020400000000000000" pitchFamily="18" charset="-128"/>
                <a:ea typeface="Tsukushi A Round Gothic Bold" panose="02020400000000000000" pitchFamily="18" charset="-128"/>
              </a:rPr>
              <a:t> :</a:t>
            </a:r>
            <a:endParaRPr kumimoji="1" lang="ja-JP" altLang="en-US" b="1">
              <a:solidFill>
                <a:schemeClr val="accent2"/>
              </a:solidFill>
              <a:latin typeface="Tsukushi A Round Gothic Bold" panose="02020400000000000000" pitchFamily="18" charset="-128"/>
              <a:ea typeface="Tsukushi A Round Gothic Bold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5728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50</Words>
  <Application>Microsoft Macintosh PowerPoint</Application>
  <PresentationFormat>ワイド画面</PresentationFormat>
  <Paragraphs>22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Tsukushi A Round Gothic Bold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横澤 みづき</dc:creator>
  <cp:lastModifiedBy>横澤 みづき</cp:lastModifiedBy>
  <cp:revision>5</cp:revision>
  <dcterms:created xsi:type="dcterms:W3CDTF">2022-01-18T07:17:42Z</dcterms:created>
  <dcterms:modified xsi:type="dcterms:W3CDTF">2022-01-19T01:40:00Z</dcterms:modified>
</cp:coreProperties>
</file>